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7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85400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82483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48130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5325</TotalTime>
  <Words>2011</Words>
  <Application>Microsoft Office PowerPoint</Application>
  <PresentationFormat>Widescreen</PresentationFormat>
  <Paragraphs>462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203</cp:revision>
  <dcterms:created xsi:type="dcterms:W3CDTF">2022-03-28T18:43:16Z</dcterms:created>
  <dcterms:modified xsi:type="dcterms:W3CDTF">2022-09-07T18:13:07Z</dcterms:modified>
</cp:coreProperties>
</file>